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29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1" r:id="rId49"/>
    <p:sldId id="304" r:id="rId50"/>
    <p:sldId id="305" r:id="rId51"/>
    <p:sldId id="306" r:id="rId52"/>
    <p:sldId id="307" r:id="rId53"/>
    <p:sldId id="308" r:id="rId54"/>
    <p:sldId id="316" r:id="rId55"/>
    <p:sldId id="309" r:id="rId56"/>
    <p:sldId id="310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80" r:id="rId122"/>
    <p:sldId id="390" r:id="rId123"/>
    <p:sldId id="391" r:id="rId124"/>
    <p:sldId id="392" r:id="rId125"/>
    <p:sldId id="393" r:id="rId126"/>
    <p:sldId id="36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  <p:sldId id="434" r:id="rId168"/>
    <p:sldId id="435" r:id="rId169"/>
    <p:sldId id="436" r:id="rId170"/>
    <p:sldId id="437" r:id="rId171"/>
    <p:sldId id="441" r:id="rId172"/>
    <p:sldId id="438" r:id="rId173"/>
    <p:sldId id="439" r:id="rId174"/>
    <p:sldId id="440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99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87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0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90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26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01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66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1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26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94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88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011DC-0D7C-42EE-81CF-BF63FA307C20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A7272-32C9-4F11-9269-8CAB2221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65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23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6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440" y="0"/>
            <a:ext cx="12319041" cy="48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54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66"/>
            <a:ext cx="93916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324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0" y="0"/>
            <a:ext cx="7556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784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6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8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583"/>
            <a:ext cx="10463134" cy="53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79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30"/>
            <a:ext cx="11783295" cy="355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07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2558" cy="33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634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5" y="0"/>
            <a:ext cx="11231737" cy="62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415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77928" cy="67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145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163798"/>
            <a:ext cx="11375577" cy="41833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37" y="4182254"/>
            <a:ext cx="7638095" cy="109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80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723"/>
            <a:ext cx="11602387" cy="60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8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2840" cy="1708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56" y="2079494"/>
            <a:ext cx="5763485" cy="380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520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54"/>
            <a:ext cx="12327824" cy="46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498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2" y="168092"/>
            <a:ext cx="12109235" cy="56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5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" y="0"/>
            <a:ext cx="12148620" cy="5880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659"/>
            <a:ext cx="9445017" cy="586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3" y="1385965"/>
            <a:ext cx="7019397" cy="4476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504" y="2678320"/>
            <a:ext cx="3845596" cy="17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892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72769" cy="9743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4361"/>
            <a:ext cx="11488187" cy="2263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05"/>
            <a:ext cx="11180850" cy="11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62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3849"/>
            <a:ext cx="9144001" cy="4811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22499" cy="6745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" y="836325"/>
            <a:ext cx="11696380" cy="10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767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6" y="121171"/>
            <a:ext cx="56769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96" y="221183"/>
            <a:ext cx="4191000" cy="1019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2" y="1718873"/>
            <a:ext cx="8929687" cy="49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85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70"/>
            <a:ext cx="12228700" cy="57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40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69"/>
            <a:ext cx="7824866" cy="5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8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48" y="0"/>
            <a:ext cx="3409950" cy="552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7" y="552450"/>
            <a:ext cx="11423051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229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07"/>
            <a:ext cx="11825163" cy="49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0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4077" cy="54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087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0415" cy="4152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275"/>
            <a:ext cx="11459468" cy="25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198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44" y="163095"/>
            <a:ext cx="10397847" cy="3811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6" y="3974954"/>
            <a:ext cx="9126979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503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3" y="-1"/>
            <a:ext cx="11709154" cy="19337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0" y="2578425"/>
            <a:ext cx="11608597" cy="16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861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" y="2198323"/>
            <a:ext cx="11695942" cy="16039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22651" cy="2278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2" y="3936844"/>
            <a:ext cx="5217359" cy="480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35" y="3312826"/>
            <a:ext cx="5497995" cy="3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63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2" y="391773"/>
            <a:ext cx="11585274" cy="27711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2" y="3162924"/>
            <a:ext cx="1147114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539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1" y="130696"/>
            <a:ext cx="11976805" cy="14882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0" y="1618938"/>
            <a:ext cx="11507677" cy="17988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77" y="3243340"/>
            <a:ext cx="3677666" cy="19384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0" y="5604994"/>
            <a:ext cx="3726684" cy="7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14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0" y="0"/>
            <a:ext cx="11297708" cy="22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07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11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403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0600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50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809625"/>
            <a:ext cx="94964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78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75"/>
            <a:ext cx="12147068" cy="19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38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27" y="0"/>
            <a:ext cx="7696082" cy="6745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557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030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2" y="136707"/>
            <a:ext cx="11858860" cy="4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315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0722" cy="48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449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722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123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57390" cy="24433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3396"/>
            <a:ext cx="4781862" cy="21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665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5715" cy="50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169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252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535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54"/>
            <a:ext cx="10591800" cy="190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013054"/>
            <a:ext cx="5286375" cy="55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737891"/>
            <a:ext cx="12195523" cy="41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64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53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6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3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2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4098" cy="37326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2678"/>
            <a:ext cx="105060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408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743"/>
            <a:ext cx="12062933" cy="54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727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2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48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9567" cy="35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20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252412"/>
            <a:ext cx="115538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916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68485" cy="2758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6659"/>
            <a:ext cx="11996710" cy="117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008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49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521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2" y="107898"/>
            <a:ext cx="11487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34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052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5756" cy="56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06" cy="43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03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25300" cy="37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632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395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616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6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50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681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424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4" y="0"/>
            <a:ext cx="11753850" cy="240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4" y="2613207"/>
            <a:ext cx="10453922" cy="42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59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49"/>
            <a:ext cx="12122901" cy="33802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7856"/>
            <a:ext cx="11734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11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300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339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53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6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6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50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628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13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7368" cy="40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860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1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34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82450" cy="1009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522"/>
            <a:ext cx="12058641" cy="48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565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3567" cy="67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98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72"/>
            <a:ext cx="120300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743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96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513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9"/>
            <a:ext cx="69437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641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11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8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6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406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2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804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62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565"/>
            <a:ext cx="12124819" cy="50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8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44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059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6" y="-1"/>
            <a:ext cx="11421880" cy="68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943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5" y="0"/>
            <a:ext cx="11912768" cy="5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591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8630" cy="19787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702"/>
            <a:ext cx="12006115" cy="34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157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317" cy="38824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92"/>
            <a:ext cx="10158110" cy="31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47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1" y="0"/>
            <a:ext cx="11685457" cy="42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3474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49889" cy="512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9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" y="-1"/>
            <a:ext cx="11768250" cy="19487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1" y="3300256"/>
            <a:ext cx="88106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341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5320"/>
            <a:ext cx="12093941" cy="266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426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6" y="202523"/>
            <a:ext cx="71818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0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9" y="0"/>
            <a:ext cx="11991878" cy="49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496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27"/>
            <a:ext cx="9258300" cy="2752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0" y="2991552"/>
            <a:ext cx="69818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926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2" y="144280"/>
            <a:ext cx="78390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3933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2" y="0"/>
            <a:ext cx="91916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624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02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12856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509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8228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071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5" y="105555"/>
            <a:ext cx="11993031" cy="27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7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17574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4" y="0"/>
            <a:ext cx="8103276" cy="3800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13"/>
            <a:ext cx="11960492" cy="19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34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4565"/>
            <a:ext cx="12081269" cy="52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3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82"/>
            <a:ext cx="10613036" cy="325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49666" cy="68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82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56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12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4" y="-1"/>
            <a:ext cx="11921271" cy="1349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114"/>
            <a:ext cx="11800816" cy="139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47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53836" cy="63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0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46951" cy="30517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4" y="3051728"/>
            <a:ext cx="9563100" cy="1533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5253"/>
            <a:ext cx="62960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99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" y="0"/>
            <a:ext cx="5321509" cy="38176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7942"/>
            <a:ext cx="11974144" cy="20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13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8530" cy="49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7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53563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40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84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86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55541" cy="23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5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56" cy="5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62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725" cy="962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8" y="962024"/>
            <a:ext cx="11771332" cy="548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3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81791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8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6306" cy="4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38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02934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70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50244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31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02982" cy="69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5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5"/>
            <a:ext cx="12155481" cy="43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16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581413" cy="2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0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57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92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20945" cy="68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53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0559" cy="2743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56" y="2743200"/>
            <a:ext cx="12190470" cy="31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37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72207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00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2083" cy="59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67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1495" cy="49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51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07"/>
            <a:ext cx="12014862" cy="44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86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88436" cy="67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07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924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63483" cy="31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1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12"/>
            <a:ext cx="11554691" cy="25196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586"/>
            <a:ext cx="11914909" cy="15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64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4" y="0"/>
            <a:ext cx="99536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21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698182" cy="67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52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62109" cy="46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37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21236" cy="69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67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922" y="0"/>
            <a:ext cx="8672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59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03127" cy="47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53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"/>
            <a:ext cx="11166764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35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2704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3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5110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4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14909" cy="66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4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4009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9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19795" cy="48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89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9" y="0"/>
            <a:ext cx="9454861" cy="15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38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6" y="0"/>
            <a:ext cx="6347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46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1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056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28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813964" cy="68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69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395855" cy="667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0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70327" cy="461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94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832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93236" cy="65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160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1" y="0"/>
            <a:ext cx="9000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0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49364" cy="61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62984" cy="25483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3" y="2791917"/>
            <a:ext cx="11477157" cy="30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37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87"/>
            <a:ext cx="10073390" cy="672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2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67279" cy="67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438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67125" cy="504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825"/>
            <a:ext cx="10707588" cy="62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80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22111" cy="68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2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20780" cy="36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62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3" y="0"/>
            <a:ext cx="10892618" cy="66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7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632367" cy="69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014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64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418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04" y="0"/>
            <a:ext cx="12238204" cy="12142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4202"/>
            <a:ext cx="12032645" cy="44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7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40323" cy="31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963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5" y="0"/>
            <a:ext cx="7416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49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7" y="252803"/>
            <a:ext cx="6296025" cy="5962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84" y="252803"/>
            <a:ext cx="2779270" cy="63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217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7" y="224228"/>
            <a:ext cx="8982075" cy="601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438009"/>
            <a:ext cx="4648200" cy="4200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444" y="6267059"/>
            <a:ext cx="16192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49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4" y="0"/>
            <a:ext cx="10415431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29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08003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49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50611" cy="33278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0" y="3327816"/>
            <a:ext cx="10322005" cy="33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330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3"/>
            <a:ext cx="11875078" cy="60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7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62151" cy="64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43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18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49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12446" cy="17165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998"/>
            <a:ext cx="11512446" cy="17121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63536"/>
            <a:ext cx="12107211" cy="12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90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12249" cy="383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60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32170" cy="55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074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679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40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67475" cy="62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89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18"/>
            <a:ext cx="10643016" cy="64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31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48"/>
            <a:ext cx="95154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27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59" y="0"/>
            <a:ext cx="9584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326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13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0</Words>
  <Application>Microsoft Office PowerPoint</Application>
  <PresentationFormat>宽屏</PresentationFormat>
  <Paragraphs>0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19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21</cp:revision>
  <dcterms:created xsi:type="dcterms:W3CDTF">2022-09-27T08:28:01Z</dcterms:created>
  <dcterms:modified xsi:type="dcterms:W3CDTF">2022-12-04T11:04:21Z</dcterms:modified>
</cp:coreProperties>
</file>